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g" ContentType="image/jpeg"/>
  <Override PartName="/ppt/media/image17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7" autoAdjust="0"/>
    <p:restoredTop sz="94265" autoAdjust="0"/>
  </p:normalViewPr>
  <p:slideViewPr>
    <p:cSldViewPr>
      <p:cViewPr>
        <p:scale>
          <a:sx n="89" d="100"/>
          <a:sy n="89" d="100"/>
        </p:scale>
        <p:origin x="1312" y="1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15CBC-5F28-9C4B-9AF3-2702F715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920063"/>
            <a:ext cx="8928100" cy="3517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50357" y="3162299"/>
            <a:ext cx="13619162" cy="50334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90081" y="3162300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3999" y="361374"/>
            <a:ext cx="12954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Deep Boltzmann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1278</Words>
  <Application>Microsoft Macintosh PowerPoint</Application>
  <PresentationFormat>Custom</PresentationFormat>
  <Paragraphs>200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Libre Baskerville</vt:lpstr>
      <vt:lpstr>Yeseva One</vt:lpstr>
      <vt:lpstr>Nunito Sans Semi-Bold</vt:lpstr>
      <vt:lpstr>Calibri</vt:lpstr>
      <vt:lpstr>Cambria Math</vt:lpstr>
      <vt:lpstr>Nunito Sans Heavy</vt:lpstr>
      <vt:lpstr>Arial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166</cp:revision>
  <dcterms:created xsi:type="dcterms:W3CDTF">2006-08-16T00:00:00Z</dcterms:created>
  <dcterms:modified xsi:type="dcterms:W3CDTF">2024-09-07T12:00:04Z</dcterms:modified>
  <dc:identifier>DAF_p7YEKQg</dc:identifier>
</cp:coreProperties>
</file>